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348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A7C44-8077-8E1F-E378-9E7018476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24DC90-1280-5CDF-A076-9DE5EA35BD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59BF2-4733-8517-4FDE-254A874D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1D15A-40DA-168E-67D4-C49649128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78A96-8A08-7745-EBE0-0B48A5E8C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42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66C60-C0AA-E7BE-4E9C-1EFFB6C12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8E6664-DB36-D54B-3107-91129C38D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9AE0A-434F-74A2-48BA-542D1663F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2B77B-AACB-9DBD-F890-9B18CD46F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45FD4-81F0-DAA9-B0B0-110550BA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99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D507E0-CC41-9468-CFB4-781550DC8B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9D02B1-48DA-C9B3-8873-0F3CA4C04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CE6F3-DF61-B350-E101-3CDABFD78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A4052-2E5C-5400-891E-871F8009D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96EFB-93E2-6B7F-F38F-89ACC7809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248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348B2-31C0-C129-29AE-761E22F42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3771B-BE55-239A-FCB2-1A453A618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45ACC-264E-DC6E-3FB9-8F4CDD23F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8A385-3FA5-16BE-9938-4B8A60708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D086E-35D5-4795-31AC-A6B6A7795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22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0E13-C478-2AF4-D773-FDBC879BB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7F0004-A91E-C76A-0323-88E6CCB6E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6A70E-2228-3E60-F394-38CAE78F7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D5CA0-4146-C277-00C6-F0D6D0170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DEED6-C409-A1C3-EACD-2B91D3F6E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38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38BE-8266-1AF8-72E1-BCAF1969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03E70-0650-AB6D-0CA8-713C78BA8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32B19C-F3A0-29B7-6FBA-C323F1C45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1549E-A9F6-5236-0FE4-4C0DFBCE6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878C4D-D9B0-CDF4-826E-E62B3C6AE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18BD93-E974-42D9-43B7-965AB5806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354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E9B4-820C-A899-1869-8A4B6D4C4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D0E53-6009-6A6A-500F-407F7DECC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92AD0-14F0-B13D-C84B-361C1138D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F2B100-56DE-2A7B-FC71-501997DA0C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E2E7A-59F6-E038-0E68-B53451F698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837859-2A83-02E6-CD06-38073D9FD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301AC7-1F7A-3070-07EB-8B7753D2C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981098-4B45-16B2-B145-5F81518C1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71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3F877-6468-7A35-B757-0E07A8782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A7B438-F951-7A45-04D1-10996B5F2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866751-7FF5-0060-D870-0DFCE03CF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BB6A9D-B3BC-CD08-0B25-2B0176D1E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746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B3E25-184F-08F5-8265-DDD57FF95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9648B7-EAE3-F4CF-4092-ECBC1D17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4F0D68-B025-F8B5-31D7-79A9E8C50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49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A82B8-1508-2942-B832-5DB3A26A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F5B7C-5083-2D41-1C82-4339ABAD5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5BCE7C-CC79-B13E-8002-EEF28BE79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34CC12-4651-F790-7FF7-5D7445C42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34D2D5-9FFA-996E-8EAA-87764069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2A05B-0F6C-E88C-5130-64F97890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839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CF4D-94EF-98CA-D68E-82F0349BE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224CE6-67A5-4DF3-3B47-A439E4EABF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AE7DDE-6416-9602-3D60-0A518C3B6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124C9-7D30-0499-4679-7D6958B07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7A4DF-4F04-AD99-1E7F-E2B05A1E1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77786-0B6E-392D-D13A-8A7F5913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99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EF385D-5EEE-597D-152E-70B0FC146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BD4F6-2912-AA83-9860-58510E061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A593F-83B3-18D4-196E-9733FD0827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2AF7B-6BEB-470C-9786-641D78B3F6C3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2CA85-F5A9-D160-55E5-7E573248F1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D4A87-0D5D-2D86-A283-7E85A09A09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94803-9805-4F6E-BE9A-B2CA43C54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18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it.ly/csi703_s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EB4365-2AC3-C881-DF24-A455A8664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495" y="219954"/>
            <a:ext cx="8843010" cy="6418091"/>
          </a:xfrm>
          <a:prstGeom prst="rect">
            <a:avLst/>
          </a:prstGeom>
        </p:spPr>
      </p:pic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id="{C813E31D-508A-4DA7-E671-82781C1A8713}"/>
              </a:ext>
            </a:extLst>
          </p:cNvPr>
          <p:cNvSpPr/>
          <p:nvPr/>
        </p:nvSpPr>
        <p:spPr>
          <a:xfrm>
            <a:off x="10469880" y="0"/>
            <a:ext cx="1722120" cy="457200"/>
          </a:xfrm>
          <a:prstGeom prst="round2Diag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Before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6C8445-1966-0E9B-B22A-729B2CA700B8}"/>
              </a:ext>
            </a:extLst>
          </p:cNvPr>
          <p:cNvSpPr txBox="1"/>
          <p:nvPr/>
        </p:nvSpPr>
        <p:spPr>
          <a:xfrm>
            <a:off x="10119360" y="6517907"/>
            <a:ext cx="2072640" cy="340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10" dirty="0"/>
              <a:t>Samiul Islam | CSI703</a:t>
            </a:r>
          </a:p>
        </p:txBody>
      </p:sp>
    </p:spTree>
    <p:extLst>
      <p:ext uri="{BB962C8B-B14F-4D97-AF65-F5344CB8AC3E}">
        <p14:creationId xmlns:p14="http://schemas.microsoft.com/office/powerpoint/2010/main" val="328277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B2B48DE-5883-CED9-59F7-ADC03FDBBC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987" t="26763" r="2323" b="13603"/>
          <a:stretch/>
        </p:blipFill>
        <p:spPr>
          <a:xfrm>
            <a:off x="0" y="448293"/>
            <a:ext cx="12192000" cy="5961413"/>
          </a:xfrm>
          <a:prstGeom prst="rect">
            <a:avLst/>
          </a:prstGeom>
        </p:spPr>
      </p:pic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D2120465-3FCF-93DF-EC43-21A73FC98215}"/>
              </a:ext>
            </a:extLst>
          </p:cNvPr>
          <p:cNvSpPr/>
          <p:nvPr/>
        </p:nvSpPr>
        <p:spPr>
          <a:xfrm>
            <a:off x="10469880" y="0"/>
            <a:ext cx="1722120" cy="457200"/>
          </a:xfrm>
          <a:prstGeom prst="round2Diag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9702E3-C4A4-4410-3D81-50D08AE769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0" t="9630" r="13466" b="40370"/>
          <a:stretch/>
        </p:blipFill>
        <p:spPr>
          <a:xfrm>
            <a:off x="0" y="4800600"/>
            <a:ext cx="2072640" cy="2057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27E611-2B31-787C-27CB-62EB2260E9A5}"/>
              </a:ext>
            </a:extLst>
          </p:cNvPr>
          <p:cNvSpPr txBox="1"/>
          <p:nvPr/>
        </p:nvSpPr>
        <p:spPr>
          <a:xfrm>
            <a:off x="0" y="4462046"/>
            <a:ext cx="2072640" cy="34009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10" dirty="0">
                <a:hlinkClick r:id="rId4"/>
              </a:rPr>
              <a:t>https://bit.ly/csi703_si</a:t>
            </a:r>
            <a:endParaRPr lang="en-US" sz="161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84633F-C6FD-C35C-7326-B36B0B9BC5FC}"/>
              </a:ext>
            </a:extLst>
          </p:cNvPr>
          <p:cNvSpPr txBox="1"/>
          <p:nvPr/>
        </p:nvSpPr>
        <p:spPr>
          <a:xfrm>
            <a:off x="4640580" y="6517907"/>
            <a:ext cx="2910840" cy="34009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10" dirty="0"/>
              <a:t>Developed using Streamlit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FA1F9D-CE91-343E-140D-5274D0D011EE}"/>
              </a:ext>
            </a:extLst>
          </p:cNvPr>
          <p:cNvSpPr txBox="1"/>
          <p:nvPr/>
        </p:nvSpPr>
        <p:spPr>
          <a:xfrm>
            <a:off x="10119360" y="6517907"/>
            <a:ext cx="2072640" cy="34009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10" dirty="0"/>
              <a:t>Samiul Islam | CSI703</a:t>
            </a:r>
          </a:p>
        </p:txBody>
      </p:sp>
    </p:spTree>
    <p:extLst>
      <p:ext uri="{BB962C8B-B14F-4D97-AF65-F5344CB8AC3E}">
        <p14:creationId xmlns:p14="http://schemas.microsoft.com/office/powerpoint/2010/main" val="497094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Samiul Islam</dc:creator>
  <cp:lastModifiedBy>Samiul Islam</cp:lastModifiedBy>
  <cp:revision>2</cp:revision>
  <dcterms:created xsi:type="dcterms:W3CDTF">2022-05-01T19:23:32Z</dcterms:created>
  <dcterms:modified xsi:type="dcterms:W3CDTF">2022-05-01T19:27:35Z</dcterms:modified>
</cp:coreProperties>
</file>

<file path=docProps/thumbnail.jpeg>
</file>